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31"/>
    <p:restoredTop sz="94690"/>
  </p:normalViewPr>
  <p:slideViewPr>
    <p:cSldViewPr snapToGrid="0">
      <p:cViewPr varScale="1">
        <p:scale>
          <a:sx n="110" d="100"/>
          <a:sy n="110" d="100"/>
        </p:scale>
        <p:origin x="20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A513-5A7C-5079-BB6D-EDDDF1D0F6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E76370-C15A-288C-5F25-F4820CCCFB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AD595-2464-A4AC-00D0-55B1BABD0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4B9631-A197-D04D-247D-38E6DD31F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21788-6F85-C9B3-C01A-584EA63DE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327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C6F84-52C2-BE85-B1EE-743A147B8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B4549-7751-EBE2-1579-B9DBA0097A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98714-48EE-37A6-9528-616D930F1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309A2-C2AF-DBFC-49C7-AC68EDBD1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6CB2A6-1E0D-7352-9513-EC20D2790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81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9B4FD7-2409-30BE-078A-209B522E0F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257C94-1302-AB5C-D037-853CDC7BE0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A437D-488C-8902-7AFB-14C0AF74A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765AD-F14D-698D-07BD-306E4E22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24F8F-CF8C-A93B-989A-076E048E1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68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28D5D-8DD0-A791-62D6-86DEFD0E7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A611C-512E-EDD1-CFC6-9ADF6DEE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92B5D-8D2D-0B08-C0DE-0F65A554D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7778B-4A7B-1265-2EC2-DDA6DF75F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3E24B-0CAF-067C-40E2-576738F5D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059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7843B-4FAB-D0B3-25E8-90122F9A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2230C-9E26-65DA-9521-040FA2180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FDFFC-6D05-9A52-C618-5C4B00B17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D514F-E1B7-A653-31DB-CEF8525D1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3880D-B52C-7505-7A0B-3F061704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767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26207-61B4-182F-127E-3CF50A600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E3007-9FB7-D5BD-BEA7-0342F1BB8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435C91-E934-10BD-83B2-C2F6B15003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8BE24-A0B8-64BF-99F7-7D7E8490E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034FA-C6CB-D637-8253-211F8C6BC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E6BAE-F3FC-5E2C-2B0B-06AE2F29B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17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45088-F4BB-58DE-5A35-FE1993A04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A3D94-28B7-B97B-EDE9-F94EAA27F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831DA-035E-D621-38BF-0A6446B56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CF17B7-C080-CA40-7138-A362663AEE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40E417-F84B-B9F2-697A-924AD53F5D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16FAE1-D08B-977F-727A-D5135023A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20A972-7B29-0FFB-8D3A-EE0E273F5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320972-C048-AFDB-033F-897566DE4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26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7FD3D-9CE2-213D-43E8-B6F6469F2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F18F11-433D-4D8E-5E81-A295FC6B2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43BC1-FABF-4B6D-DB7B-8AB09601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2D210-E827-D7AC-FCE2-D3A7FFC18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990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89364-78C5-C0A8-FADB-6582255DC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D0A35A-3AE1-E60C-85BB-1A42BEAD7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A40E9-B0DD-EC21-B1DA-E85DE8AEF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852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F990B-9F41-593C-8A3D-D652286C8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B08E5-D93B-4E76-62C6-73E763331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AB5BC1-04C3-3712-6079-5C1FC77C5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C066D-74EE-6531-1517-81250F005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D45B3-36FE-709D-6C6C-66FD96659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8518FA-CD97-37B2-3A5B-DBAB79D5A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69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6F6AB-B754-4781-E45B-57510FE58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3B463A-210F-41B1-AD34-AA547248E0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CDEDE-DC04-3D9F-B15B-1B6054960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3A906-64C2-6682-2D4C-523DC2D79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60419-513B-8A5C-1C25-9579004A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1A42D-2A8F-90D2-EEBF-528A219E6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60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E8B92C-25F5-F038-08D1-62C03382D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5D187-17E3-27A8-428B-82FC85BA3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26FB0-A73E-39FD-1B45-0FCC9E9A76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16D5E-1B87-6A42-AD93-9816D915977C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F21C0-C5E1-C97E-1CB2-A8EE4155D9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4B4D5-5381-54C4-164C-B82FBE2746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18C403-DA5F-BB4C-B927-A1086C6EE8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815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circuit board with many small chips&#10;&#10;Description automatically generated">
            <a:extLst>
              <a:ext uri="{FF2B5EF4-FFF2-40B4-BE49-F238E27FC236}">
                <a16:creationId xmlns:a16="http://schemas.microsoft.com/office/drawing/2014/main" id="{E461F458-7F67-7D56-6703-23B7C7FF0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989" y="0"/>
            <a:ext cx="7772400" cy="67216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E68C021-5DA8-9E7C-F94E-7A22592C5F54}"/>
              </a:ext>
            </a:extLst>
          </p:cNvPr>
          <p:cNvSpPr/>
          <p:nvPr/>
        </p:nvSpPr>
        <p:spPr>
          <a:xfrm>
            <a:off x="2681416" y="37072"/>
            <a:ext cx="1309816" cy="5288692"/>
          </a:xfrm>
          <a:prstGeom prst="rect">
            <a:avLst/>
          </a:prstGeom>
          <a:noFill/>
          <a:ln w="63500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9D8F86-27F6-580E-A0A1-39699D19151A}"/>
              </a:ext>
            </a:extLst>
          </p:cNvPr>
          <p:cNvSpPr/>
          <p:nvPr/>
        </p:nvSpPr>
        <p:spPr>
          <a:xfrm rot="5400000">
            <a:off x="5957740" y="-516648"/>
            <a:ext cx="2498125" cy="5393173"/>
          </a:xfrm>
          <a:prstGeom prst="rect">
            <a:avLst/>
          </a:prstGeom>
          <a:noFill/>
          <a:ln w="63500">
            <a:solidFill>
              <a:srgbClr val="00B0F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B12426CB-30D7-D68D-6879-4F936733BEC8}"/>
              </a:ext>
            </a:extLst>
          </p:cNvPr>
          <p:cNvSpPr/>
          <p:nvPr/>
        </p:nvSpPr>
        <p:spPr>
          <a:xfrm>
            <a:off x="345990" y="3493681"/>
            <a:ext cx="2780269" cy="169905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AVR128DB48 Curiosity Nano Board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F0BBAD84-7AE2-05D2-6C88-E41471EF29F9}"/>
              </a:ext>
            </a:extLst>
          </p:cNvPr>
          <p:cNvSpPr/>
          <p:nvPr/>
        </p:nvSpPr>
        <p:spPr>
          <a:xfrm rot="16200000">
            <a:off x="6378900" y="3052119"/>
            <a:ext cx="2693775" cy="1458098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RNWF UART to Cloud Add On Board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B5BCDA71-B22B-4D01-EFB7-1E7BD33FE950}"/>
              </a:ext>
            </a:extLst>
          </p:cNvPr>
          <p:cNvSpPr/>
          <p:nvPr/>
        </p:nvSpPr>
        <p:spPr>
          <a:xfrm flipH="1">
            <a:off x="6727699" y="5222177"/>
            <a:ext cx="4127157" cy="156602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Curiosity Nano Base for Click boards </a:t>
            </a:r>
          </a:p>
        </p:txBody>
      </p:sp>
    </p:spTree>
    <p:extLst>
      <p:ext uri="{BB962C8B-B14F-4D97-AF65-F5344CB8AC3E}">
        <p14:creationId xmlns:p14="http://schemas.microsoft.com/office/powerpoint/2010/main" val="2621376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17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Wu - C14166</dc:creator>
  <cp:lastModifiedBy>Randy Wu - C14166</cp:lastModifiedBy>
  <cp:revision>1</cp:revision>
  <dcterms:created xsi:type="dcterms:W3CDTF">2024-02-09T17:13:56Z</dcterms:created>
  <dcterms:modified xsi:type="dcterms:W3CDTF">2024-02-09T17:24:12Z</dcterms:modified>
</cp:coreProperties>
</file>

<file path=docProps/thumbnail.jpeg>
</file>